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51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18.01.2013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8" name="Object 10"/>
          <p:cNvGraphicFramePr>
            <a:graphicFrameLocks noChangeAspect="1"/>
          </p:cNvGraphicFramePr>
          <p:nvPr/>
        </p:nvGraphicFramePr>
        <p:xfrm>
          <a:off x="900113" y="3860800"/>
          <a:ext cx="4248150" cy="283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Image" r:id="rId3" imgW="7619048" imgH="5079365" progId="Photoshop.Image.12">
                  <p:embed/>
                </p:oleObj>
              </mc:Choice>
              <mc:Fallback>
                <p:oleObj name="Image" r:id="rId3" imgW="7619048" imgH="5079365" progId="Photoshop.Image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3860800"/>
                        <a:ext cx="4248150" cy="28321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5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971600" y="2492896"/>
            <a:ext cx="6781800" cy="1752600"/>
          </a:xfrm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ru-RU" dirty="0"/>
              <a:t>Услуги таможенного представителя</a:t>
            </a:r>
          </a:p>
          <a:p>
            <a:endParaRPr lang="ru-RU" dirty="0">
              <a:solidFill>
                <a:srgbClr val="F4EE00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ctrTitle"/>
          </p:nvPr>
        </p:nvSpPr>
        <p:spPr>
          <a:xfrm>
            <a:off x="688975" y="620688"/>
            <a:ext cx="7772400" cy="1736725"/>
          </a:xfrm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ru-RU">
                <a:solidFill>
                  <a:schemeClr val="tx1"/>
                </a:solidFill>
              </a:rPr>
              <a:t>ТОО «</a:t>
            </a:r>
            <a:r>
              <a:rPr lang="en-US">
                <a:solidFill>
                  <a:schemeClr val="tx1"/>
                </a:solidFill>
              </a:rPr>
              <a:t>Wodan Zoll</a:t>
            </a:r>
            <a:r>
              <a:rPr lang="ru-RU">
                <a:solidFill>
                  <a:schemeClr val="tx1"/>
                </a:solidFill>
              </a:rPr>
              <a:t>»</a:t>
            </a:r>
          </a:p>
        </p:txBody>
      </p:sp>
      <p:sp>
        <p:nvSpPr>
          <p:cNvPr id="2059" name="Text Box 11"/>
          <p:cNvSpPr txBox="1">
            <a:spLocks noChangeArrowheads="1"/>
          </p:cNvSpPr>
          <p:nvPr/>
        </p:nvSpPr>
        <p:spPr bwMode="auto">
          <a:xfrm>
            <a:off x="5508625" y="4365625"/>
            <a:ext cx="2952750" cy="19208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000" dirty="0"/>
              <a:t>Адрес: РК г. Алматы, ул. Валиханова 5, офис 14</a:t>
            </a:r>
          </a:p>
          <a:p>
            <a:r>
              <a:rPr lang="ru-RU" sz="2000" dirty="0"/>
              <a:t>РНН: 600700655766</a:t>
            </a:r>
          </a:p>
          <a:p>
            <a:r>
              <a:rPr lang="ru-RU" sz="2000" dirty="0"/>
              <a:t>БИН: 1110400201288</a:t>
            </a:r>
          </a:p>
          <a:p>
            <a:r>
              <a:rPr lang="ru-RU" sz="2000" dirty="0"/>
              <a:t>Тел. 8(727)273-47-08</a:t>
            </a:r>
          </a:p>
        </p:txBody>
      </p:sp>
    </p:spTree>
    <p:extLst>
      <p:ext uri="{BB962C8B-B14F-4D97-AF65-F5344CB8AC3E}">
        <p14:creationId xmlns:p14="http://schemas.microsoft.com/office/powerpoint/2010/main" val="298760921"/>
      </p:ext>
    </p:extLst>
  </p:cSld>
  <p:clrMapOvr>
    <a:masterClrMapping/>
  </p:clrMapOvr>
</p:sld>
</file>

<file path=ppt/theme/theme1.xml><?xml version="1.0" encoding="utf-8"?>
<a:theme xmlns:a="http://schemas.openxmlformats.org/drawingml/2006/main" name="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0</TotalTime>
  <Words>31</Words>
  <Application>Microsoft Office PowerPoint</Application>
  <PresentationFormat>Экран (4:3)</PresentationFormat>
  <Paragraphs>6</Paragraphs>
  <Slides>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3" baseType="lpstr">
      <vt:lpstr>Горизонт</vt:lpstr>
      <vt:lpstr>Adobe Photoshop Image</vt:lpstr>
      <vt:lpstr>ТОО «Wodan Zoll»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Вероника</dc:creator>
  <cp:lastModifiedBy>Вероника</cp:lastModifiedBy>
  <cp:revision>2</cp:revision>
  <dcterms:created xsi:type="dcterms:W3CDTF">2013-01-18T07:46:42Z</dcterms:created>
  <dcterms:modified xsi:type="dcterms:W3CDTF">2013-01-18T07:48:05Z</dcterms:modified>
</cp:coreProperties>
</file>