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KGB15\Desktop\gzGt0yB7pig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4" y="-315416"/>
            <a:ext cx="11737304" cy="75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9609" y="620688"/>
            <a:ext cx="7632848" cy="5759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Курсы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Английского, Китайского и Казахского Языка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</a:t>
            </a:r>
            <a:endParaRPr lang="ru-RU" sz="2400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  </a:t>
            </a:r>
            <a:r>
              <a:rPr lang="en-US" sz="4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KGB </a:t>
            </a:r>
            <a:r>
              <a:rPr lang="en-US" sz="4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LS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 Общий английский язык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 Деловой английский язык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 smtClean="0">
                <a:ea typeface="Calibri"/>
                <a:cs typeface="Times New Roman"/>
              </a:rPr>
              <a:t>Деловой </a:t>
            </a:r>
            <a:r>
              <a:rPr lang="ru-RU" dirty="0">
                <a:ea typeface="Calibri"/>
                <a:cs typeface="Times New Roman"/>
              </a:rPr>
              <a:t>казахский язык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Общий китайский язык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Корпоративное, групповое или </a:t>
            </a:r>
            <a:r>
              <a:rPr lang="ru-RU" dirty="0" smtClean="0">
                <a:ea typeface="Calibri"/>
                <a:cs typeface="Times New Roman"/>
              </a:rPr>
              <a:t>индивидуальное </a:t>
            </a:r>
            <a:r>
              <a:rPr lang="ru-RU" dirty="0">
                <a:ea typeface="Calibri"/>
                <a:cs typeface="Times New Roman"/>
              </a:rPr>
              <a:t>обучение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 Подготовка к экзаменам IELTS и TOEFL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 Тест на определение Вашего уровня владения </a:t>
            </a:r>
            <a:r>
              <a:rPr lang="ru-RU" dirty="0" smtClean="0">
                <a:ea typeface="Calibri"/>
                <a:cs typeface="Times New Roman"/>
              </a:rPr>
              <a:t>языком БЕСПЛАТНО!!!</a:t>
            </a:r>
            <a:endParaRPr lang="ru-RU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dirty="0">
                <a:ea typeface="Calibri"/>
                <a:cs typeface="Times New Roman"/>
              </a:rPr>
              <a:t>  Первый пробный урок БЕСПЛАТНО!!!</a:t>
            </a:r>
            <a:r>
              <a:rPr lang="ru-RU" b="1" dirty="0">
                <a:ea typeface="Calibri"/>
                <a:cs typeface="Times New Roman"/>
              </a:rPr>
              <a:t> </a:t>
            </a:r>
            <a:endParaRPr lang="ru-RU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ea typeface="Calibri"/>
                <a:cs typeface="Times New Roman"/>
              </a:rPr>
              <a:t> 18 часов, 12 занятий, 3 раза в неделю</a:t>
            </a:r>
            <a:endParaRPr lang="ru-RU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Стоимость </a:t>
            </a:r>
            <a:r>
              <a:rPr lang="ru-RU" dirty="0" smtClean="0">
                <a:ea typeface="Calibri"/>
                <a:cs typeface="Times New Roman"/>
              </a:rPr>
              <a:t>курса </a:t>
            </a:r>
            <a:r>
              <a:rPr lang="ru-RU" smtClean="0">
                <a:ea typeface="Calibri"/>
                <a:cs typeface="Times New Roman"/>
              </a:rPr>
              <a:t>за месяц</a:t>
            </a:r>
            <a:r>
              <a:rPr lang="ru-RU" smtClean="0">
                <a:ea typeface="Calibri"/>
                <a:cs typeface="Times New Roman"/>
              </a:rPr>
              <a:t>  </a:t>
            </a:r>
            <a:r>
              <a:rPr lang="ru-RU" sz="3600" b="1">
                <a:latin typeface="Agency FB"/>
                <a:ea typeface="Calibri"/>
                <a:cs typeface="Times New Roman"/>
              </a:rPr>
              <a:t>20 </a:t>
            </a:r>
            <a:r>
              <a:rPr lang="ru-RU" sz="3600" b="1" smtClean="0">
                <a:latin typeface="Agency FB"/>
                <a:ea typeface="Calibri"/>
                <a:cs typeface="Times New Roman"/>
              </a:rPr>
              <a:t>400</a:t>
            </a:r>
            <a:r>
              <a:rPr lang="ru-RU" sz="3600" smtClean="0">
                <a:ea typeface="Calibri"/>
                <a:cs typeface="Times New Roman"/>
              </a:rPr>
              <a:t> </a:t>
            </a:r>
            <a:r>
              <a:rPr lang="ru-RU" dirty="0">
                <a:ea typeface="Calibri"/>
                <a:cs typeface="Times New Roman"/>
              </a:rPr>
              <a:t>тенге!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26242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KGB15</dc:creator>
  <cp:lastModifiedBy>KGB15</cp:lastModifiedBy>
  <cp:revision>2</cp:revision>
  <dcterms:created xsi:type="dcterms:W3CDTF">2015-09-02T09:46:02Z</dcterms:created>
  <dcterms:modified xsi:type="dcterms:W3CDTF">2015-09-02T10:34:38Z</dcterms:modified>
</cp:coreProperties>
</file>