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 autoAdjust="0"/>
  </p:normalViewPr>
  <p:slideViewPr>
    <p:cSldViewPr snapToGrid="0">
      <p:cViewPr varScale="1">
        <p:scale>
          <a:sx n="116" d="100"/>
          <a:sy n="116" d="100"/>
        </p:scale>
        <p:origin x="-438" y="-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974ADF-ED85-4199-9A82-EE02A090E9E2}" type="datetimeFigureOut">
              <a:rPr lang="ru-RU" smtClean="0"/>
              <a:pPr/>
              <a:t>29.07.2015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0C6CED-93EA-4F9B-8238-ABA7C4AB860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3BCB4-E8EA-4D74-8F69-D1F671883063}" type="datetimeFigureOut">
              <a:rPr lang="ru-RU" smtClean="0"/>
              <a:pPr/>
              <a:t>29.07.2015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822E-489E-4FE6-AEE0-353BBF66EC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20078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3BCB4-E8EA-4D74-8F69-D1F671883063}" type="datetimeFigureOut">
              <a:rPr lang="ru-RU" smtClean="0"/>
              <a:pPr/>
              <a:t>29.07.2015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822E-489E-4FE6-AEE0-353BBF66EC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22964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3BCB4-E8EA-4D74-8F69-D1F671883063}" type="datetimeFigureOut">
              <a:rPr lang="ru-RU" smtClean="0"/>
              <a:pPr/>
              <a:t>29.07.2015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822E-489E-4FE6-AEE0-353BBF66EC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55404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3BCB4-E8EA-4D74-8F69-D1F671883063}" type="datetimeFigureOut">
              <a:rPr lang="ru-RU" smtClean="0"/>
              <a:pPr/>
              <a:t>29.07.2015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822E-489E-4FE6-AEE0-353BBF66EC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60589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3BCB4-E8EA-4D74-8F69-D1F671883063}" type="datetimeFigureOut">
              <a:rPr lang="ru-RU" smtClean="0"/>
              <a:pPr/>
              <a:t>29.07.2015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822E-489E-4FE6-AEE0-353BBF66EC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04085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3BCB4-E8EA-4D74-8F69-D1F671883063}" type="datetimeFigureOut">
              <a:rPr lang="ru-RU" smtClean="0"/>
              <a:pPr/>
              <a:t>29.07.2015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822E-489E-4FE6-AEE0-353BBF66EC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49637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3BCB4-E8EA-4D74-8F69-D1F671883063}" type="datetimeFigureOut">
              <a:rPr lang="ru-RU" smtClean="0"/>
              <a:pPr/>
              <a:t>29.07.2015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822E-489E-4FE6-AEE0-353BBF66EC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36221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3BCB4-E8EA-4D74-8F69-D1F671883063}" type="datetimeFigureOut">
              <a:rPr lang="ru-RU" smtClean="0"/>
              <a:pPr/>
              <a:t>29.07.2015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822E-489E-4FE6-AEE0-353BBF66EC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67967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3BCB4-E8EA-4D74-8F69-D1F671883063}" type="datetimeFigureOut">
              <a:rPr lang="ru-RU" smtClean="0"/>
              <a:pPr/>
              <a:t>29.07.2015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822E-489E-4FE6-AEE0-353BBF66EC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81745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3BCB4-E8EA-4D74-8F69-D1F671883063}" type="datetimeFigureOut">
              <a:rPr lang="ru-RU" smtClean="0"/>
              <a:pPr/>
              <a:t>29.07.2015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822E-489E-4FE6-AEE0-353BBF66EC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23345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3BCB4-E8EA-4D74-8F69-D1F671883063}" type="datetimeFigureOut">
              <a:rPr lang="ru-RU" smtClean="0"/>
              <a:pPr/>
              <a:t>29.07.2015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822E-489E-4FE6-AEE0-353BBF66EC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50696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3BCB4-E8EA-4D74-8F69-D1F671883063}" type="datetimeFigureOut">
              <a:rPr lang="ru-RU" smtClean="0"/>
              <a:pPr/>
              <a:t>29.07.2015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E822E-489E-4FE6-AEE0-353BBF66EC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78850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kz/aclk?sa=L&amp;ai=CpXUlF5WbVL3fNeuGzAPdoIGgDK-VpYEGt-re28gB4NeO-AEIABADKANgjwPIAQGqBChP0CKagNCzgbEyPkOwTk2j1jD_wA5g_EfNfmGwIL2P4AMZ6m0NnwnBugUTCKTO7P2v4MICFaT0cgodrkUAtcoFAIAH3-3cK5AHA6gHpr4b&amp;ei=F5WbVOTmM6TpywOui4GoCw&amp;sig=AOD64_1Ty6a2PZv6ie82aJKeOSOLQFW_Hg&amp;rct=j&amp;frm=1&amp;q=&amp;sqi=2&amp;ved=0CCoQ0Qw&amp;adurl=http://gazavto.kz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245473"/>
            <a:ext cx="12192000" cy="198676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587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Calibri" pitchFamily="34" charset="0"/>
                <a:cs typeface="Helvetica"/>
              </a:rPr>
              <a:t> </a:t>
            </a:r>
            <a:r>
              <a:rPr lang="ru-RU" sz="4000" b="1" dirty="0" smtClean="0">
                <a:hlinkClick r:id="rId2"/>
              </a:rPr>
              <a:t>Аренда грузовой ГАЗЕЛИ - </a:t>
            </a:r>
            <a:r>
              <a:rPr lang="en-US" sz="4000" b="1" dirty="0" smtClean="0">
                <a:hlinkClick r:id="rId2"/>
              </a:rPr>
              <a:t>gazavto.kz‎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31617D"/>
              </a:solidFill>
              <a:effectLst/>
              <a:latin typeface="Arial" pitchFamily="34" charset="0"/>
              <a:ea typeface="Times New Roman" pitchFamily="18" charset="0"/>
              <a:cs typeface="Helvetica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31849B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Для Вашего удобства и наиболее оптимального расхода средств мы предлагаем следующие тарифы: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31849B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 час -</a:t>
            </a: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rgbClr val="31849B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en-US" sz="1400" smtClean="0">
                <a:solidFill>
                  <a:srgbClr val="31849B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0</a:t>
            </a: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rgbClr val="31849B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00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31849B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тенге, минимальный заказ 2 часа на грузовую газель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31849B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Стоимость работы грузчиков оговаривается по телефону, в зависимости от характера и сложности работы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0414" y="2238375"/>
            <a:ext cx="8474031" cy="4141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</TotalTime>
  <Words>48</Words>
  <Application>Microsoft Office PowerPoint</Application>
  <PresentationFormat>Произвольный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Диспетчерская служба «Ак жол»</dc:title>
  <dc:creator>User</dc:creator>
  <cp:lastModifiedBy>User</cp:lastModifiedBy>
  <cp:revision>49</cp:revision>
  <dcterms:created xsi:type="dcterms:W3CDTF">2014-06-11T09:39:22Z</dcterms:created>
  <dcterms:modified xsi:type="dcterms:W3CDTF">2015-07-29T08:49:33Z</dcterms:modified>
</cp:coreProperties>
</file>